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5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DFB36-0157-4E60-B2DB-6EFAAD3A3175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5BFAF-8F4A-4296-B435-F523055324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852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447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5340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1747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2734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1878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7355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483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832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1693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0843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5443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517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673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1492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562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099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052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0791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3EB20-4444-4823-B5F9-719B0FCD27D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78FB0-23C0-4EBC-9A8D-1CC39E0CD9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7455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Glory to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God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Luke 2: 9-20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48200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43591"/>
            <a:ext cx="8458200" cy="21435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God, Glory to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on high.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and peace to all,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on high.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Glory to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God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Luke 2: 9-20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67237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12876"/>
            <a:ext cx="8534400" cy="223224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Good news of great joy,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Joy for all the world!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 saviour has been born for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is Christ the Lord!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080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7219"/>
            <a:ext cx="8458200" cy="21435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God, Glory to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on high.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and peace to all,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on high.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850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Go now to Bethlehem,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 see this sign today: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 baby wrapped in swaddling clothes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Lying in the hay.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8748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7219"/>
            <a:ext cx="8458200" cy="21435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God, Glory to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on high.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and peace to all,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on high.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2239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Trumpets sound and angels sing,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“Praise God everyone!”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This baby born in Bethlehem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Is truly God’s own Son!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6182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43591"/>
            <a:ext cx="8458200" cy="21435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God, Glory to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on high.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and peace to all,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Glory to God on high.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Glory to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God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Luke 2: 9-20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440992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216</Words>
  <Application>Microsoft Office PowerPoint</Application>
  <PresentationFormat>Widescreen</PresentationFormat>
  <Paragraphs>49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</dc:creator>
  <cp:lastModifiedBy>Microsoft account</cp:lastModifiedBy>
  <cp:revision>2</cp:revision>
  <dcterms:created xsi:type="dcterms:W3CDTF">2015-09-02T11:34:31Z</dcterms:created>
  <dcterms:modified xsi:type="dcterms:W3CDTF">2016-02-04T07:25:08Z</dcterms:modified>
</cp:coreProperties>
</file>